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1680" y="2636912"/>
            <a:ext cx="5637010" cy="223224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«</a:t>
            </a:r>
            <a:r>
              <a:rPr lang="en-US" b="1" dirty="0" smtClean="0"/>
              <a:t>SMS-</a:t>
            </a:r>
            <a:r>
              <a:rPr lang="ru-RU" b="1" dirty="0" smtClean="0"/>
              <a:t>дети» группа «Улыбка»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Акция: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 «Здоровая мама - здоровый ребенок»</a:t>
            </a:r>
          </a:p>
          <a:p>
            <a:pPr algn="ctr"/>
            <a:r>
              <a:rPr lang="ru-RU" b="1" i="1" dirty="0" smtClean="0"/>
              <a:t>Руководитель группы: </a:t>
            </a:r>
          </a:p>
          <a:p>
            <a:r>
              <a:rPr lang="ru-RU" b="1" i="1" dirty="0" err="1" smtClean="0"/>
              <a:t>Халиуллина</a:t>
            </a:r>
            <a:r>
              <a:rPr lang="ru-RU" b="1" i="1" dirty="0" smtClean="0"/>
              <a:t> </a:t>
            </a:r>
            <a:r>
              <a:rPr lang="ru-RU" b="1" i="1" dirty="0" err="1" smtClean="0"/>
              <a:t>Рамзия</a:t>
            </a:r>
            <a:r>
              <a:rPr lang="ru-RU" b="1" i="1" dirty="0" smtClean="0"/>
              <a:t> </a:t>
            </a:r>
            <a:r>
              <a:rPr lang="ru-RU" b="1" i="1" dirty="0" err="1" smtClean="0"/>
              <a:t>Самигулловна</a:t>
            </a:r>
            <a:r>
              <a:rPr lang="ru-RU" b="1" i="1" dirty="0" smtClean="0"/>
              <a:t> </a:t>
            </a:r>
            <a:endParaRPr lang="ru-RU" b="1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836712"/>
            <a:ext cx="7751415" cy="1793167"/>
          </a:xfrm>
        </p:spPr>
        <p:txBody>
          <a:bodyPr/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Степноозерская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ООШ»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Нурлатского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РТ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867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РАМЗИЯ\Desktop\ФИПИ ОГЭ\IMG_116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971"/>
            <a:ext cx="4633382" cy="347503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РАМЗИЯ\Desktop\ФИПИ ОГЭ\IMG_11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887" y="3501008"/>
            <a:ext cx="4152900" cy="31115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РАМЗИЯ\Desktop\ФИПИ ОГЭ\IMG_11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40968"/>
            <a:ext cx="4152901" cy="3111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РАМЗИЯ\Desktop\ФИПИ ОГЭ\IMG_12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13086"/>
            <a:ext cx="2463428" cy="32879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959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869160"/>
            <a:ext cx="7920880" cy="1143000"/>
          </a:xfrm>
        </p:spPr>
        <p:txBody>
          <a:bodyPr/>
          <a:lstStyle/>
          <a:p>
            <a:pPr algn="l"/>
            <a:r>
              <a:rPr lang="ru-RU" dirty="0"/>
              <a:t>Здоровая мама- здоровый ребенок</a:t>
            </a:r>
          </a:p>
        </p:txBody>
      </p:sp>
      <p:pic>
        <p:nvPicPr>
          <p:cNvPr id="2050" name="Picture 2" descr="C:\Users\РАМЗИЯ\Desktop\ФИПИ ОГЭ\IMG_118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63687" y="137662"/>
            <a:ext cx="6264694" cy="46985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1950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</TotalTime>
  <Words>37</Words>
  <Application>Microsoft Office PowerPoint</Application>
  <PresentationFormat>Экран 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Воздушный поток</vt:lpstr>
      <vt:lpstr>МБОУ «Степноозерская ООШ» Нурлатского муниципального района РТ</vt:lpstr>
      <vt:lpstr>Презентация PowerPoint</vt:lpstr>
      <vt:lpstr>Здоровая мама- здоровый ребенок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«Степноозерская ООШ» Нурлатского муниципального района РТ</dc:title>
  <dc:creator>РАМЗИЯ</dc:creator>
  <cp:lastModifiedBy>РАМЗИЯ</cp:lastModifiedBy>
  <cp:revision>3</cp:revision>
  <dcterms:created xsi:type="dcterms:W3CDTF">2017-11-27T09:09:38Z</dcterms:created>
  <dcterms:modified xsi:type="dcterms:W3CDTF">2017-11-27T09:33:52Z</dcterms:modified>
</cp:coreProperties>
</file>